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6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55DF-AF26-4DB6-BB58-AC2484A866E7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9570707">
            <a:off x="4718477" y="737169"/>
            <a:ext cx="850006" cy="4256228"/>
          </a:xfrm>
          <a:prstGeom prst="rect">
            <a:avLst/>
          </a:prstGeom>
          <a:blipFill dpi="0" rotWithShape="0">
            <a:blip r:embed="rId2"/>
            <a:srcRect/>
            <a:tile tx="889000" ty="-3810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51538" y="862884"/>
            <a:ext cx="850006" cy="4005330"/>
          </a:xfrm>
          <a:prstGeom prst="rect">
            <a:avLst/>
          </a:prstGeom>
          <a:blipFill dpi="0" rotWithShape="1">
            <a:blip r:embed="rId3"/>
            <a:srcRect/>
            <a:tile tx="-317500" ty="0" sx="65000" sy="6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85416" y="862884"/>
            <a:ext cx="850006" cy="4005330"/>
          </a:xfrm>
          <a:prstGeom prst="rect">
            <a:avLst/>
          </a:prstGeom>
          <a:blipFill dpi="0" rotWithShape="1">
            <a:blip r:embed="rId4"/>
            <a:srcRect/>
            <a:tile tx="2374900" ty="36195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293737" y="-557820"/>
            <a:ext cx="868797" cy="3698386"/>
          </a:xfrm>
          <a:prstGeom prst="rect">
            <a:avLst/>
          </a:prstGeom>
          <a:blipFill dpi="0" rotWithShape="0">
            <a:blip r:embed="rId5"/>
            <a:srcRect/>
            <a:tile tx="-317500" ty="48260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6"/>
                <a:tile tx="0" ty="0" sx="100000" sy="100000" flip="none" algn="tl"/>
              </a:blip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6445240" y="2015812"/>
            <a:ext cx="868797" cy="1792313"/>
          </a:xfrm>
          <a:prstGeom prst="rect">
            <a:avLst/>
          </a:prstGeom>
          <a:blipFill dpi="0" rotWithShape="0">
            <a:blip r:embed="rId7"/>
            <a:srcRect/>
            <a:tile tx="704850" ty="13335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83" y="206062"/>
            <a:ext cx="6871656" cy="5396248"/>
          </a:xfrm>
        </p:spPr>
      </p:pic>
      <p:sp>
        <p:nvSpPr>
          <p:cNvPr id="5" name="TextBox 4"/>
          <p:cNvSpPr txBox="1"/>
          <p:nvPr/>
        </p:nvSpPr>
        <p:spPr>
          <a:xfrm>
            <a:off x="2756078" y="5486399"/>
            <a:ext cx="7348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Nani</a:t>
            </a:r>
            <a:r>
              <a:rPr lang="en-US" sz="6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 Fuck?!?!</a:t>
            </a:r>
            <a:endParaRPr lang="en-US" sz="6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57" y="84757"/>
            <a:ext cx="7943776" cy="6773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73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83" y="206062"/>
            <a:ext cx="6871656" cy="5396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6078" y="5486399"/>
            <a:ext cx="7348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Nani</a:t>
            </a:r>
            <a:r>
              <a:rPr lang="en-US" sz="6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The Fuck?!?!</a:t>
            </a:r>
            <a:endParaRPr lang="en-US" sz="6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9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12" y="42378"/>
            <a:ext cx="7943776" cy="6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1" y="849811"/>
            <a:ext cx="3141978" cy="26790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044363" y="141925"/>
            <a:ext cx="6103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Welcome to the home of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11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>
          <a:xfrm>
            <a:off x="0" y="0"/>
            <a:ext cx="12192000" cy="2356834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" y="327799"/>
            <a:ext cx="2166376" cy="17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13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Weng</dc:creator>
  <cp:lastModifiedBy>Albert Weng</cp:lastModifiedBy>
  <cp:revision>18</cp:revision>
  <dcterms:created xsi:type="dcterms:W3CDTF">2018-03-13T20:19:09Z</dcterms:created>
  <dcterms:modified xsi:type="dcterms:W3CDTF">2018-04-05T18:23:24Z</dcterms:modified>
</cp:coreProperties>
</file>